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531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485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027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95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24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42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423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403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120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250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128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230D4-224A-4CC3-8F40-19F2F809A61D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D755D-E083-4BBF-9BDB-2B3B83F96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07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8783" y="172278"/>
            <a:ext cx="32864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err="1" smtClean="0"/>
              <a:t>Algo</a:t>
            </a:r>
            <a:r>
              <a:rPr lang="en-US" altLang="zh-CN" sz="2000" b="1" dirty="0" smtClean="0"/>
              <a:t> </a:t>
            </a:r>
            <a:r>
              <a:rPr lang="en-US" altLang="zh-CN" sz="2000" b="1" dirty="0" err="1" smtClean="0"/>
              <a:t>FirmWare</a:t>
            </a:r>
            <a:r>
              <a:rPr lang="en-US" altLang="zh-CN" sz="2000" b="1" dirty="0" smtClean="0"/>
              <a:t> </a:t>
            </a:r>
            <a:r>
              <a:rPr lang="zh-CN" altLang="en-US" sz="2000" b="1" dirty="0" smtClean="0"/>
              <a:t>制作及下载</a:t>
            </a:r>
            <a:endParaRPr lang="zh-CN" altLang="en-US" sz="20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198782" y="755373"/>
            <a:ext cx="115426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）附件中 </a:t>
            </a:r>
            <a:r>
              <a:rPr lang="en-US" altLang="zh-CN" dirty="0" smtClean="0"/>
              <a:t>52x_ram_prj </a:t>
            </a:r>
            <a:r>
              <a:rPr lang="zh-CN" altLang="en-US" dirty="0" smtClean="0"/>
              <a:t>是</a:t>
            </a:r>
            <a:r>
              <a:rPr lang="en-US" altLang="zh-CN" dirty="0" smtClean="0"/>
              <a:t>ram</a:t>
            </a:r>
            <a:r>
              <a:rPr lang="zh-CN" altLang="en-US" dirty="0" smtClean="0"/>
              <a:t>工程，请放在</a:t>
            </a:r>
            <a:r>
              <a:rPr lang="en-US" altLang="zh-CN" dirty="0" smtClean="0"/>
              <a:t>SDK</a:t>
            </a:r>
            <a:r>
              <a:rPr lang="zh-CN" altLang="en-US" dirty="0" smtClean="0"/>
              <a:t>根目录</a:t>
            </a:r>
            <a:r>
              <a:rPr lang="en-US" altLang="zh-CN" dirty="0" smtClean="0"/>
              <a:t>\example\factory</a:t>
            </a:r>
            <a:r>
              <a:rPr lang="zh-CN" altLang="en-US" dirty="0" smtClean="0"/>
              <a:t>目录下，通过</a:t>
            </a:r>
            <a:r>
              <a:rPr lang="en-US" altLang="zh-CN" dirty="0" err="1" smtClean="0"/>
              <a:t>scons</a:t>
            </a:r>
            <a:r>
              <a:rPr lang="en-US" altLang="zh-CN" dirty="0" smtClean="0"/>
              <a:t> –target=mdk5 –s</a:t>
            </a:r>
            <a:r>
              <a:rPr lang="zh-CN" altLang="en-US" dirty="0" smtClean="0"/>
              <a:t>生成</a:t>
            </a:r>
            <a:r>
              <a:rPr lang="en-US" altLang="zh-CN" dirty="0" err="1" smtClean="0"/>
              <a:t>keil</a:t>
            </a:r>
            <a:r>
              <a:rPr lang="zh-CN" altLang="en-US" dirty="0" smtClean="0"/>
              <a:t>工程， 通过</a:t>
            </a:r>
            <a:r>
              <a:rPr lang="en-US" altLang="zh-CN" dirty="0" err="1" smtClean="0"/>
              <a:t>scons</a:t>
            </a:r>
            <a:r>
              <a:rPr lang="en-US" altLang="zh-CN" dirty="0" smtClean="0"/>
              <a:t> –j8 </a:t>
            </a:r>
            <a:r>
              <a:rPr lang="zh-CN" altLang="en-US" dirty="0" smtClean="0"/>
              <a:t>编译工程， 编译后生成文件在 </a:t>
            </a:r>
            <a:r>
              <a:rPr lang="en-US" altLang="zh-CN" dirty="0" err="1" smtClean="0"/>
              <a:t>bulid</a:t>
            </a:r>
            <a:r>
              <a:rPr lang="en-US" altLang="zh-CN" dirty="0" smtClean="0"/>
              <a:t>/bf0_ap.bin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en-US" altLang="zh-CN" dirty="0" err="1"/>
              <a:t>algo</a:t>
            </a:r>
            <a:r>
              <a:rPr lang="en-US" altLang="zh-CN" dirty="0" smtClean="0"/>
              <a:t> </a:t>
            </a:r>
            <a:r>
              <a:rPr lang="zh-CN" altLang="en-US" dirty="0" smtClean="0"/>
              <a:t>代码加在示例工程 </a:t>
            </a:r>
            <a:r>
              <a:rPr lang="en-US" altLang="zh-CN" dirty="0" err="1" smtClean="0"/>
              <a:t>main.c</a:t>
            </a:r>
            <a:r>
              <a:rPr lang="en-US" altLang="zh-CN" dirty="0" smtClean="0"/>
              <a:t> </a:t>
            </a:r>
            <a:r>
              <a:rPr lang="zh-CN" altLang="en-US" dirty="0" smtClean="0"/>
              <a:t>的 </a:t>
            </a:r>
            <a:r>
              <a:rPr lang="en-US" altLang="zh-CN" dirty="0" err="1" smtClean="0"/>
              <a:t>algo_task_thread</a:t>
            </a:r>
            <a:r>
              <a:rPr lang="en-US" altLang="zh-CN" dirty="0" smtClean="0"/>
              <a:t>(void *parameter) </a:t>
            </a:r>
            <a:r>
              <a:rPr lang="zh-CN" altLang="en-US" dirty="0" smtClean="0"/>
              <a:t>函数中即可，其他地方不用修改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r>
              <a:rPr lang="zh-CN" altLang="en-US" dirty="0"/>
              <a:t>附件中</a:t>
            </a:r>
            <a:r>
              <a:rPr lang="en-US" altLang="zh-CN" dirty="0"/>
              <a:t>download_52x</a:t>
            </a:r>
            <a:r>
              <a:rPr lang="zh-CN" altLang="en-US" dirty="0"/>
              <a:t>文件夹是放置的下载工具及示例</a:t>
            </a:r>
            <a:r>
              <a:rPr lang="zh-CN" altLang="en-US" dirty="0" smtClean="0"/>
              <a:t>脚本</a:t>
            </a:r>
            <a:r>
              <a:rPr lang="zh-CN" altLang="en-US" dirty="0"/>
              <a:t>，</a:t>
            </a:r>
            <a:r>
              <a:rPr lang="zh-CN" altLang="en-US" dirty="0" smtClean="0"/>
              <a:t>代码</a:t>
            </a:r>
            <a:r>
              <a:rPr lang="zh-CN" altLang="en-US" dirty="0" smtClean="0"/>
              <a:t>下载通过串口进行，使用</a:t>
            </a:r>
            <a:r>
              <a:rPr lang="en-US" altLang="zh-CN" dirty="0" smtClean="0"/>
              <a:t>52x</a:t>
            </a:r>
            <a:r>
              <a:rPr lang="zh-CN" altLang="en-US" dirty="0" smtClean="0"/>
              <a:t>的</a:t>
            </a:r>
            <a:r>
              <a:rPr lang="en-US" altLang="zh-CN" dirty="0" smtClean="0"/>
              <a:t>uart</a:t>
            </a:r>
            <a:r>
              <a:rPr lang="en-US" altLang="zh-CN" dirty="0"/>
              <a:t>1</a:t>
            </a:r>
            <a:r>
              <a:rPr lang="zh-CN" altLang="en-US" dirty="0" smtClean="0"/>
              <a:t>，运行</a:t>
            </a:r>
            <a:r>
              <a:rPr lang="en-US" altLang="zh-CN" dirty="0"/>
              <a:t>BurnImg_uart.bat</a:t>
            </a:r>
            <a:r>
              <a:rPr lang="zh-CN" altLang="en-US" dirty="0" smtClean="0"/>
              <a:t>，会调用</a:t>
            </a:r>
            <a:r>
              <a:rPr lang="en-US" altLang="zh-CN" dirty="0" smtClean="0"/>
              <a:t>DllDebug.exe</a:t>
            </a:r>
            <a:r>
              <a:rPr lang="zh-CN" altLang="en-US" dirty="0" smtClean="0"/>
              <a:t>执行</a:t>
            </a:r>
            <a:r>
              <a:rPr lang="zh-CN" altLang="en-US" smtClean="0"/>
              <a:t>下载</a:t>
            </a:r>
            <a:r>
              <a:rPr lang="zh-CN" altLang="en-US" smtClean="0"/>
              <a:t>操作，如下描述：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下载调试说明：</a:t>
            </a:r>
            <a:endParaRPr lang="en-US" altLang="zh-CN" dirty="0"/>
          </a:p>
          <a:p>
            <a:r>
              <a:rPr lang="en-US" altLang="zh-CN" dirty="0"/>
              <a:t>DllDebug.exe</a:t>
            </a:r>
            <a:r>
              <a:rPr lang="zh-CN" altLang="en-US" dirty="0" smtClean="0"/>
              <a:t>可支持</a:t>
            </a:r>
            <a:r>
              <a:rPr lang="en-US" altLang="zh-CN" dirty="0" smtClean="0"/>
              <a:t>3</a:t>
            </a:r>
            <a:r>
              <a:rPr lang="zh-CN" altLang="en-US" dirty="0" smtClean="0"/>
              <a:t>种指令，参数格式不可改变，参考</a:t>
            </a:r>
            <a:r>
              <a:rPr lang="en-US" altLang="zh-CN" dirty="0" smtClean="0"/>
              <a:t>download_52x</a:t>
            </a:r>
            <a:r>
              <a:rPr lang="zh-CN" altLang="en-US" dirty="0" smtClean="0"/>
              <a:t>文件家中的</a:t>
            </a:r>
            <a:r>
              <a:rPr lang="en-US" altLang="zh-CN" dirty="0" smtClean="0"/>
              <a:t>BurnImg_uart.bat</a:t>
            </a:r>
            <a:r>
              <a:rPr lang="zh-CN" altLang="en-US" dirty="0" smtClean="0"/>
              <a:t>脚本：</a:t>
            </a:r>
            <a:endParaRPr lang="en-US" altLang="zh-CN" dirty="0" smtClean="0"/>
          </a:p>
          <a:p>
            <a:r>
              <a:rPr lang="en-US" altLang="zh-CN" dirty="0"/>
              <a:t>DllDebug.exe </a:t>
            </a:r>
            <a:r>
              <a:rPr lang="en-US" altLang="zh-CN" dirty="0" err="1"/>
              <a:t>BurnImg</a:t>
            </a:r>
            <a:r>
              <a:rPr lang="en-US" altLang="zh-CN" dirty="0"/>
              <a:t> com3 D:\</a:t>
            </a:r>
            <a:r>
              <a:rPr lang="en-US" altLang="zh-CN" dirty="0" smtClean="0"/>
              <a:t>bf0_ap.bin</a:t>
            </a:r>
          </a:p>
          <a:p>
            <a:r>
              <a:rPr lang="en-US" altLang="zh-CN" dirty="0" smtClean="0"/>
              <a:t>     </a:t>
            </a:r>
            <a:r>
              <a:rPr lang="en-US" altLang="zh-CN" dirty="0" smtClean="0">
                <a:solidFill>
                  <a:srgbClr val="00B050"/>
                </a:solidFill>
              </a:rPr>
              <a:t>para1: </a:t>
            </a:r>
            <a:r>
              <a:rPr lang="en-US" altLang="zh-CN" dirty="0" err="1" smtClean="0">
                <a:solidFill>
                  <a:srgbClr val="00B050"/>
                </a:solidFill>
              </a:rPr>
              <a:t>BurnImg</a:t>
            </a:r>
            <a:r>
              <a:rPr lang="en-US" altLang="zh-CN" dirty="0" smtClean="0">
                <a:solidFill>
                  <a:srgbClr val="00B050"/>
                </a:solidFill>
              </a:rPr>
              <a:t>  para2: UART1</a:t>
            </a:r>
            <a:r>
              <a:rPr lang="zh-CN" altLang="en-US" dirty="0" smtClean="0">
                <a:solidFill>
                  <a:srgbClr val="00B050"/>
                </a:solidFill>
              </a:rPr>
              <a:t>对应端口号</a:t>
            </a:r>
            <a:r>
              <a:rPr lang="en-US" altLang="zh-CN" dirty="0" smtClean="0">
                <a:solidFill>
                  <a:srgbClr val="00B050"/>
                </a:solidFill>
              </a:rPr>
              <a:t> para3: </a:t>
            </a:r>
            <a:r>
              <a:rPr lang="zh-CN" altLang="en-US" dirty="0" smtClean="0">
                <a:solidFill>
                  <a:srgbClr val="00B050"/>
                </a:solidFill>
              </a:rPr>
              <a:t>下载的</a:t>
            </a:r>
            <a:r>
              <a:rPr lang="en-US" altLang="zh-CN" dirty="0" smtClean="0">
                <a:solidFill>
                  <a:srgbClr val="00B050"/>
                </a:solidFill>
              </a:rPr>
              <a:t>bin</a:t>
            </a:r>
            <a:r>
              <a:rPr lang="zh-CN" altLang="en-US" dirty="0" smtClean="0">
                <a:solidFill>
                  <a:srgbClr val="00B050"/>
                </a:solidFill>
              </a:rPr>
              <a:t>文件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r>
              <a:rPr lang="en-US" altLang="zh-CN" dirty="0" smtClean="0"/>
              <a:t>DllDebug.exe </a:t>
            </a:r>
            <a:r>
              <a:rPr lang="en-US" altLang="zh-CN" dirty="0" err="1" smtClean="0"/>
              <a:t>GetUid</a:t>
            </a:r>
            <a:r>
              <a:rPr lang="en-US" altLang="zh-CN" dirty="0" smtClean="0"/>
              <a:t> com3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00B050"/>
                </a:solidFill>
              </a:rPr>
              <a:t>para1: </a:t>
            </a:r>
            <a:r>
              <a:rPr lang="en-US" altLang="zh-CN" dirty="0" err="1">
                <a:solidFill>
                  <a:srgbClr val="00B050"/>
                </a:solidFill>
              </a:rPr>
              <a:t>GetUid</a:t>
            </a:r>
            <a:r>
              <a:rPr lang="en-US" altLang="zh-CN" dirty="0" smtClean="0">
                <a:solidFill>
                  <a:srgbClr val="00B050"/>
                </a:solidFill>
              </a:rPr>
              <a:t>  </a:t>
            </a:r>
            <a:r>
              <a:rPr lang="en-US" altLang="zh-CN" dirty="0">
                <a:solidFill>
                  <a:srgbClr val="00B050"/>
                </a:solidFill>
              </a:rPr>
              <a:t>para2: UART3</a:t>
            </a:r>
            <a:r>
              <a:rPr lang="zh-CN" altLang="en-US" dirty="0">
                <a:solidFill>
                  <a:srgbClr val="00B050"/>
                </a:solidFill>
              </a:rPr>
              <a:t>对应端口</a:t>
            </a:r>
            <a:r>
              <a:rPr lang="zh-CN" altLang="en-US" dirty="0" smtClean="0">
                <a:solidFill>
                  <a:srgbClr val="00B050"/>
                </a:solidFill>
              </a:rPr>
              <a:t>号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r>
              <a:rPr lang="en-US" altLang="zh-CN" dirty="0" smtClean="0"/>
              <a:t>DllDebug.exe </a:t>
            </a:r>
            <a:r>
              <a:rPr lang="en-US" altLang="zh-CN" dirty="0" err="1"/>
              <a:t>GetMemData</a:t>
            </a:r>
            <a:r>
              <a:rPr lang="en-US" altLang="zh-CN" dirty="0"/>
              <a:t> com3 </a:t>
            </a:r>
            <a:r>
              <a:rPr lang="en-US" altLang="zh-CN" dirty="0" smtClean="0"/>
              <a:t>0x20000000 0x20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</a:t>
            </a:r>
            <a:r>
              <a:rPr lang="en-US" altLang="zh-CN" dirty="0">
                <a:solidFill>
                  <a:srgbClr val="00B050"/>
                </a:solidFill>
              </a:rPr>
              <a:t>para1: </a:t>
            </a:r>
            <a:r>
              <a:rPr lang="en-US" altLang="zh-CN" dirty="0" err="1">
                <a:solidFill>
                  <a:srgbClr val="00B050"/>
                </a:solidFill>
              </a:rPr>
              <a:t>GetMemData</a:t>
            </a:r>
            <a:r>
              <a:rPr lang="en-US" altLang="zh-CN" dirty="0" smtClean="0">
                <a:solidFill>
                  <a:srgbClr val="00B050"/>
                </a:solidFill>
              </a:rPr>
              <a:t>  </a:t>
            </a:r>
            <a:r>
              <a:rPr lang="en-US" altLang="zh-CN" dirty="0">
                <a:solidFill>
                  <a:srgbClr val="00B050"/>
                </a:solidFill>
              </a:rPr>
              <a:t>para2: UART3</a:t>
            </a:r>
            <a:r>
              <a:rPr lang="zh-CN" altLang="en-US" dirty="0">
                <a:solidFill>
                  <a:srgbClr val="00B050"/>
                </a:solidFill>
              </a:rPr>
              <a:t>对应端口</a:t>
            </a:r>
            <a:r>
              <a:rPr lang="zh-CN" altLang="en-US" dirty="0" smtClean="0">
                <a:solidFill>
                  <a:srgbClr val="00B050"/>
                </a:solidFill>
              </a:rPr>
              <a:t>号  </a:t>
            </a:r>
            <a:r>
              <a:rPr lang="en-US" altLang="zh-CN" dirty="0" smtClean="0">
                <a:solidFill>
                  <a:srgbClr val="00B050"/>
                </a:solidFill>
              </a:rPr>
              <a:t>para3: </a:t>
            </a:r>
            <a:r>
              <a:rPr lang="zh-CN" altLang="en-US" dirty="0" smtClean="0">
                <a:solidFill>
                  <a:srgbClr val="00B050"/>
                </a:solidFill>
              </a:rPr>
              <a:t>读取地址</a:t>
            </a:r>
            <a:r>
              <a:rPr lang="en-US" altLang="zh-CN" dirty="0" smtClean="0">
                <a:solidFill>
                  <a:srgbClr val="00B050"/>
                </a:solidFill>
              </a:rPr>
              <a:t>  para4:</a:t>
            </a:r>
            <a:r>
              <a:rPr lang="zh-CN" altLang="en-US" dirty="0" smtClean="0">
                <a:solidFill>
                  <a:srgbClr val="00B050"/>
                </a:solidFill>
              </a:rPr>
              <a:t>读取字节长度</a:t>
            </a:r>
            <a:endParaRPr lang="en-US" altLang="zh-CN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683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8783" y="172278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/>
              <a:t>产</a:t>
            </a:r>
            <a:r>
              <a:rPr lang="zh-CN" altLang="en-US" sz="2000" b="1" dirty="0" smtClean="0"/>
              <a:t>线侧提供的库及制作</a:t>
            </a:r>
            <a:endParaRPr lang="zh-CN" altLang="en-US" sz="20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198782" y="755373"/>
            <a:ext cx="1183419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SiflImgDown.dll</a:t>
            </a:r>
            <a:r>
              <a:rPr lang="zh-CN" altLang="en-US" dirty="0" smtClean="0"/>
              <a:t>动态库提供如下</a:t>
            </a:r>
            <a:r>
              <a:rPr lang="en-US" altLang="zh-CN" dirty="0" smtClean="0"/>
              <a:t>API</a:t>
            </a:r>
            <a:r>
              <a:rPr lang="zh-CN" altLang="en-US" dirty="0" smtClean="0"/>
              <a:t>接口：</a:t>
            </a:r>
            <a:endParaRPr lang="en-US" altLang="zh-CN" dirty="0" smtClean="0"/>
          </a:p>
          <a:p>
            <a:r>
              <a:rPr lang="en-US" altLang="zh-CN" dirty="0" smtClean="0"/>
              <a:t>_</a:t>
            </a:r>
            <a:r>
              <a:rPr lang="en-US" altLang="zh-CN" dirty="0" err="1"/>
              <a:t>declspec</a:t>
            </a:r>
            <a:r>
              <a:rPr lang="en-US" altLang="zh-CN" dirty="0"/>
              <a:t>(</a:t>
            </a:r>
            <a:r>
              <a:rPr lang="en-US" altLang="zh-CN" dirty="0" err="1"/>
              <a:t>dllexport</a:t>
            </a:r>
            <a:r>
              <a:rPr lang="en-US" altLang="zh-CN" dirty="0"/>
              <a:t>) 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OpenUart</a:t>
            </a:r>
            <a:r>
              <a:rPr lang="en-US" altLang="zh-CN" dirty="0" smtClean="0"/>
              <a:t>(char </a:t>
            </a:r>
            <a:r>
              <a:rPr lang="en-US" altLang="zh-CN" dirty="0"/>
              <a:t>*</a:t>
            </a:r>
            <a:r>
              <a:rPr lang="en-US" altLang="zh-CN" dirty="0" err="1" smtClean="0"/>
              <a:t>pPort</a:t>
            </a:r>
            <a:r>
              <a:rPr lang="en-US" altLang="zh-CN" dirty="0" smtClean="0"/>
              <a:t>, HANDLE *</a:t>
            </a:r>
            <a:r>
              <a:rPr lang="en-US" altLang="zh-CN" dirty="0" err="1" smtClean="0"/>
              <a:t>pHandle</a:t>
            </a:r>
            <a:r>
              <a:rPr lang="en-US" altLang="zh-CN" dirty="0" smtClean="0"/>
              <a:t>);</a:t>
            </a:r>
          </a:p>
          <a:p>
            <a:r>
              <a:rPr lang="en-US" altLang="zh-CN" dirty="0" smtClean="0">
                <a:solidFill>
                  <a:srgbClr val="00B050"/>
                </a:solidFill>
              </a:rPr>
              <a:t>    para1</a:t>
            </a:r>
            <a:r>
              <a:rPr lang="en-US" altLang="zh-CN" dirty="0">
                <a:solidFill>
                  <a:srgbClr val="00B050"/>
                </a:solidFill>
              </a:rPr>
              <a:t>: </a:t>
            </a:r>
            <a:r>
              <a:rPr lang="en-US" altLang="zh-CN" dirty="0" smtClean="0">
                <a:solidFill>
                  <a:srgbClr val="00B050"/>
                </a:solidFill>
              </a:rPr>
              <a:t>UART1</a:t>
            </a:r>
            <a:r>
              <a:rPr lang="zh-CN" altLang="en-US" dirty="0" smtClean="0">
                <a:solidFill>
                  <a:srgbClr val="00B050"/>
                </a:solidFill>
              </a:rPr>
              <a:t>在</a:t>
            </a:r>
            <a:r>
              <a:rPr lang="en-US" altLang="zh-CN" dirty="0">
                <a:solidFill>
                  <a:srgbClr val="00B050"/>
                </a:solidFill>
              </a:rPr>
              <a:t>PC</a:t>
            </a:r>
            <a:r>
              <a:rPr lang="zh-CN" altLang="en-US" dirty="0">
                <a:solidFill>
                  <a:srgbClr val="00B050"/>
                </a:solidFill>
              </a:rPr>
              <a:t>枚举出的</a:t>
            </a:r>
            <a:r>
              <a:rPr lang="zh-CN" altLang="en-US" dirty="0" smtClean="0">
                <a:solidFill>
                  <a:srgbClr val="00B050"/>
                </a:solidFill>
              </a:rPr>
              <a:t>端口</a:t>
            </a:r>
            <a:r>
              <a:rPr lang="en-US" altLang="zh-CN" dirty="0" smtClean="0">
                <a:solidFill>
                  <a:srgbClr val="00B050"/>
                </a:solidFill>
              </a:rPr>
              <a:t>;</a:t>
            </a:r>
            <a:r>
              <a:rPr lang="zh-CN" altLang="en-US" dirty="0" smtClean="0">
                <a:solidFill>
                  <a:srgbClr val="00B050"/>
                </a:solidFill>
              </a:rPr>
              <a:t> </a:t>
            </a:r>
            <a:r>
              <a:rPr lang="en-US" altLang="zh-CN" dirty="0" smtClean="0">
                <a:solidFill>
                  <a:srgbClr val="00B050"/>
                </a:solidFill>
              </a:rPr>
              <a:t> para2: UART1</a:t>
            </a:r>
            <a:r>
              <a:rPr lang="zh-CN" altLang="en-US" dirty="0" smtClean="0">
                <a:solidFill>
                  <a:srgbClr val="00B050"/>
                </a:solidFill>
              </a:rPr>
              <a:t>串口句柄地址，句柄需要用于其他接口调用。</a:t>
            </a:r>
            <a:endParaRPr lang="en-US" altLang="zh-CN" dirty="0">
              <a:solidFill>
                <a:srgbClr val="FFC000"/>
              </a:solidFill>
            </a:endParaRPr>
          </a:p>
          <a:p>
            <a:r>
              <a:rPr lang="en-US" altLang="zh-CN" dirty="0" smtClean="0"/>
              <a:t>_</a:t>
            </a:r>
            <a:r>
              <a:rPr lang="en-US" altLang="zh-CN" dirty="0" err="1"/>
              <a:t>declspec</a:t>
            </a:r>
            <a:r>
              <a:rPr lang="en-US" altLang="zh-CN" dirty="0"/>
              <a:t>(</a:t>
            </a:r>
            <a:r>
              <a:rPr lang="en-US" altLang="zh-CN" dirty="0" err="1"/>
              <a:t>dllexport</a:t>
            </a:r>
            <a:r>
              <a:rPr lang="en-US" altLang="zh-CN" dirty="0"/>
              <a:t>)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CloseUart</a:t>
            </a:r>
            <a:r>
              <a:rPr lang="en-US" altLang="zh-CN" dirty="0"/>
              <a:t>(HANDLE </a:t>
            </a:r>
            <a:r>
              <a:rPr lang="en-US" altLang="zh-CN" dirty="0" err="1"/>
              <a:t>hUartHandle</a:t>
            </a:r>
            <a:r>
              <a:rPr lang="en-US" altLang="zh-CN" dirty="0" smtClean="0"/>
              <a:t>);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</a:t>
            </a:r>
            <a:r>
              <a:rPr lang="en-US" altLang="zh-CN" dirty="0">
                <a:solidFill>
                  <a:srgbClr val="00B050"/>
                </a:solidFill>
              </a:rPr>
              <a:t>para1: </a:t>
            </a:r>
            <a:r>
              <a:rPr lang="en-US" altLang="zh-CN" dirty="0" smtClean="0">
                <a:solidFill>
                  <a:srgbClr val="00B050"/>
                </a:solidFill>
              </a:rPr>
              <a:t>UART1</a:t>
            </a:r>
            <a:r>
              <a:rPr lang="zh-CN" altLang="en-US" dirty="0" smtClean="0">
                <a:solidFill>
                  <a:srgbClr val="00B050"/>
                </a:solidFill>
              </a:rPr>
              <a:t>打开后映射的句柄。</a:t>
            </a:r>
            <a:endParaRPr lang="en-US" altLang="zh-CN" dirty="0">
              <a:solidFill>
                <a:srgbClr val="FFC000"/>
              </a:solidFill>
            </a:endParaRPr>
          </a:p>
          <a:p>
            <a:r>
              <a:rPr lang="en-US" altLang="zh-CN" dirty="0" smtClean="0"/>
              <a:t>_</a:t>
            </a:r>
            <a:r>
              <a:rPr lang="en-US" altLang="zh-CN" dirty="0" err="1"/>
              <a:t>declspec</a:t>
            </a:r>
            <a:r>
              <a:rPr lang="en-US" altLang="zh-CN" dirty="0"/>
              <a:t>(</a:t>
            </a:r>
            <a:r>
              <a:rPr lang="en-US" altLang="zh-CN" dirty="0" err="1"/>
              <a:t>dllexport</a:t>
            </a:r>
            <a:r>
              <a:rPr lang="en-US" altLang="zh-CN" dirty="0"/>
              <a:t>)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SetUartSignal</a:t>
            </a:r>
            <a:r>
              <a:rPr lang="en-US" altLang="zh-CN" dirty="0"/>
              <a:t>(HANDLE </a:t>
            </a:r>
            <a:r>
              <a:rPr lang="en-US" altLang="zh-CN" dirty="0" err="1"/>
              <a:t>hUartHandle</a:t>
            </a:r>
            <a:r>
              <a:rPr lang="en-US" altLang="zh-CN" dirty="0"/>
              <a:t>,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dtr</a:t>
            </a:r>
            <a:r>
              <a:rPr lang="en-US" altLang="zh-CN" dirty="0"/>
              <a:t>,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rts</a:t>
            </a:r>
            <a:r>
              <a:rPr lang="en-US" altLang="zh-CN" dirty="0" smtClean="0"/>
              <a:t>);</a:t>
            </a:r>
          </a:p>
          <a:p>
            <a:r>
              <a:rPr lang="en-US" altLang="zh-CN" dirty="0" smtClean="0"/>
              <a:t>    </a:t>
            </a:r>
            <a:r>
              <a:rPr lang="en-US" altLang="zh-CN" dirty="0">
                <a:solidFill>
                  <a:srgbClr val="00B050"/>
                </a:solidFill>
              </a:rPr>
              <a:t>para1: </a:t>
            </a:r>
            <a:r>
              <a:rPr lang="en-US" altLang="zh-CN" dirty="0" smtClean="0">
                <a:solidFill>
                  <a:srgbClr val="00B050"/>
                </a:solidFill>
              </a:rPr>
              <a:t>UART1</a:t>
            </a:r>
            <a:r>
              <a:rPr lang="zh-CN" altLang="en-US" dirty="0" smtClean="0">
                <a:solidFill>
                  <a:srgbClr val="00B050"/>
                </a:solidFill>
              </a:rPr>
              <a:t>打开</a:t>
            </a:r>
            <a:r>
              <a:rPr lang="zh-CN" altLang="en-US" dirty="0">
                <a:solidFill>
                  <a:srgbClr val="00B050"/>
                </a:solidFill>
              </a:rPr>
              <a:t>后映射的句柄</a:t>
            </a:r>
            <a:r>
              <a:rPr lang="zh-CN" altLang="en-US" dirty="0" smtClean="0">
                <a:solidFill>
                  <a:srgbClr val="00B050"/>
                </a:solidFill>
              </a:rPr>
              <a:t>。</a:t>
            </a:r>
            <a:r>
              <a:rPr lang="en-US" altLang="zh-CN" dirty="0">
                <a:solidFill>
                  <a:srgbClr val="00B050"/>
                </a:solidFill>
              </a:rPr>
              <a:t>p</a:t>
            </a:r>
            <a:r>
              <a:rPr lang="en-US" altLang="zh-CN" dirty="0" smtClean="0">
                <a:solidFill>
                  <a:srgbClr val="00B050"/>
                </a:solidFill>
              </a:rPr>
              <a:t>ara2</a:t>
            </a:r>
            <a:r>
              <a:rPr lang="zh-CN" altLang="en-US" dirty="0" smtClean="0">
                <a:solidFill>
                  <a:srgbClr val="00B050"/>
                </a:solidFill>
              </a:rPr>
              <a:t>： </a:t>
            </a:r>
            <a:r>
              <a:rPr lang="en-US" altLang="zh-CN" dirty="0" smtClean="0">
                <a:solidFill>
                  <a:srgbClr val="00B050"/>
                </a:solidFill>
              </a:rPr>
              <a:t>DTR</a:t>
            </a:r>
            <a:r>
              <a:rPr lang="zh-CN" altLang="en-US" dirty="0" smtClean="0">
                <a:solidFill>
                  <a:srgbClr val="00B050"/>
                </a:solidFill>
              </a:rPr>
              <a:t>脚电平 </a:t>
            </a:r>
            <a:r>
              <a:rPr lang="en-US" altLang="zh-CN" dirty="0" smtClean="0">
                <a:solidFill>
                  <a:srgbClr val="00B050"/>
                </a:solidFill>
              </a:rPr>
              <a:t>0-</a:t>
            </a:r>
            <a:r>
              <a:rPr lang="zh-CN" altLang="en-US" dirty="0" smtClean="0">
                <a:solidFill>
                  <a:srgbClr val="00B050"/>
                </a:solidFill>
              </a:rPr>
              <a:t>低电平 </a:t>
            </a:r>
            <a:r>
              <a:rPr lang="en-US" altLang="zh-CN" dirty="0" smtClean="0">
                <a:solidFill>
                  <a:srgbClr val="00B050"/>
                </a:solidFill>
              </a:rPr>
              <a:t>1-</a:t>
            </a:r>
            <a:r>
              <a:rPr lang="zh-CN" altLang="en-US" dirty="0" smtClean="0">
                <a:solidFill>
                  <a:srgbClr val="00B050"/>
                </a:solidFill>
              </a:rPr>
              <a:t>高电平 其他</a:t>
            </a:r>
            <a:r>
              <a:rPr lang="en-US" altLang="zh-CN" dirty="0" smtClean="0">
                <a:solidFill>
                  <a:srgbClr val="00B050"/>
                </a:solidFill>
              </a:rPr>
              <a:t>-</a:t>
            </a:r>
            <a:r>
              <a:rPr lang="zh-CN" altLang="en-US" dirty="0" smtClean="0">
                <a:solidFill>
                  <a:srgbClr val="00B050"/>
                </a:solidFill>
              </a:rPr>
              <a:t>维持原值。 </a:t>
            </a:r>
            <a:r>
              <a:rPr lang="en-US" altLang="zh-CN" dirty="0" smtClean="0">
                <a:solidFill>
                  <a:srgbClr val="00B050"/>
                </a:solidFill>
              </a:rPr>
              <a:t>Para3</a:t>
            </a:r>
            <a:r>
              <a:rPr lang="zh-CN" altLang="en-US" dirty="0" smtClean="0">
                <a:solidFill>
                  <a:srgbClr val="00B050"/>
                </a:solidFill>
              </a:rPr>
              <a:t>：</a:t>
            </a:r>
            <a:r>
              <a:rPr lang="en-US" altLang="zh-CN" dirty="0" smtClean="0">
                <a:solidFill>
                  <a:srgbClr val="00B050"/>
                </a:solidFill>
              </a:rPr>
              <a:t>RTS</a:t>
            </a:r>
            <a:r>
              <a:rPr lang="zh-CN" altLang="en-US" dirty="0" smtClean="0">
                <a:solidFill>
                  <a:srgbClr val="00B050"/>
                </a:solidFill>
              </a:rPr>
              <a:t>电平</a:t>
            </a:r>
            <a:endParaRPr lang="en-US" altLang="zh-CN" dirty="0">
              <a:solidFill>
                <a:srgbClr val="FFC000"/>
              </a:solidFill>
            </a:endParaRPr>
          </a:p>
          <a:p>
            <a:r>
              <a:rPr lang="en-US" altLang="zh-CN" dirty="0" smtClean="0"/>
              <a:t>_</a:t>
            </a:r>
            <a:r>
              <a:rPr lang="en-US" altLang="zh-CN" dirty="0" err="1"/>
              <a:t>declspec</a:t>
            </a:r>
            <a:r>
              <a:rPr lang="en-US" altLang="zh-CN" dirty="0"/>
              <a:t>(</a:t>
            </a:r>
            <a:r>
              <a:rPr lang="en-US" altLang="zh-CN" dirty="0" err="1"/>
              <a:t>dllexport</a:t>
            </a:r>
            <a:r>
              <a:rPr lang="en-US" altLang="zh-CN" dirty="0"/>
              <a:t>)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BurnImg_Handle</a:t>
            </a:r>
            <a:r>
              <a:rPr lang="en-US" altLang="zh-CN" dirty="0"/>
              <a:t>(HANDLE </a:t>
            </a:r>
            <a:r>
              <a:rPr lang="en-US" altLang="zh-CN" dirty="0" err="1"/>
              <a:t>hUartHandle</a:t>
            </a:r>
            <a:r>
              <a:rPr lang="en-US" altLang="zh-CN" dirty="0"/>
              <a:t>, char *</a:t>
            </a:r>
            <a:r>
              <a:rPr lang="en-US" altLang="zh-CN" dirty="0" err="1"/>
              <a:t>pImgFile</a:t>
            </a:r>
            <a:r>
              <a:rPr lang="en-US" altLang="zh-CN" dirty="0" smtClean="0"/>
              <a:t>);</a:t>
            </a:r>
          </a:p>
          <a:p>
            <a:r>
              <a:rPr lang="en-US" altLang="zh-CN" dirty="0" smtClean="0">
                <a:solidFill>
                  <a:srgbClr val="00B050"/>
                </a:solidFill>
              </a:rPr>
              <a:t>    </a:t>
            </a:r>
            <a:r>
              <a:rPr lang="en-US" altLang="zh-CN" dirty="0">
                <a:solidFill>
                  <a:srgbClr val="00B050"/>
                </a:solidFill>
              </a:rPr>
              <a:t>para1: UART1</a:t>
            </a:r>
            <a:r>
              <a:rPr lang="zh-CN" altLang="en-US" dirty="0">
                <a:solidFill>
                  <a:srgbClr val="00B050"/>
                </a:solidFill>
              </a:rPr>
              <a:t>打开后映射的句柄</a:t>
            </a:r>
            <a:r>
              <a:rPr lang="zh-CN" altLang="en-US" dirty="0" smtClean="0">
                <a:solidFill>
                  <a:srgbClr val="00B050"/>
                </a:solidFill>
              </a:rPr>
              <a:t>， </a:t>
            </a:r>
            <a:r>
              <a:rPr lang="en-US" altLang="zh-CN" dirty="0">
                <a:solidFill>
                  <a:srgbClr val="00B050"/>
                </a:solidFill>
              </a:rPr>
              <a:t>para2</a:t>
            </a:r>
            <a:r>
              <a:rPr lang="zh-CN" altLang="en-US" dirty="0">
                <a:solidFill>
                  <a:srgbClr val="00B050"/>
                </a:solidFill>
              </a:rPr>
              <a:t>：需要下载</a:t>
            </a:r>
            <a:r>
              <a:rPr lang="zh-CN" altLang="en-US" dirty="0" smtClean="0">
                <a:solidFill>
                  <a:srgbClr val="00B050"/>
                </a:solidFill>
              </a:rPr>
              <a:t>的</a:t>
            </a:r>
            <a:r>
              <a:rPr lang="en-US" altLang="zh-CN" dirty="0" smtClean="0">
                <a:solidFill>
                  <a:srgbClr val="00B050"/>
                </a:solidFill>
              </a:rPr>
              <a:t>bin</a:t>
            </a:r>
            <a:r>
              <a:rPr lang="zh-CN" altLang="en-US" dirty="0" smtClean="0">
                <a:solidFill>
                  <a:srgbClr val="00B050"/>
                </a:solidFill>
              </a:rPr>
              <a:t>文件</a:t>
            </a:r>
            <a:endParaRPr lang="en-US" altLang="zh-CN" dirty="0">
              <a:solidFill>
                <a:srgbClr val="00B050"/>
              </a:solidFill>
            </a:endParaRPr>
          </a:p>
          <a:p>
            <a:r>
              <a:rPr lang="en-US" altLang="zh-CN" dirty="0" smtClean="0"/>
              <a:t>_</a:t>
            </a:r>
            <a:r>
              <a:rPr lang="en-US" altLang="zh-CN" dirty="0" err="1"/>
              <a:t>declspec</a:t>
            </a:r>
            <a:r>
              <a:rPr lang="en-US" altLang="zh-CN" dirty="0"/>
              <a:t>(</a:t>
            </a:r>
            <a:r>
              <a:rPr lang="en-US" altLang="zh-CN" dirty="0" err="1"/>
              <a:t>dllexport</a:t>
            </a:r>
            <a:r>
              <a:rPr lang="en-US" altLang="zh-CN" dirty="0"/>
              <a:t>)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GetUid_Handle</a:t>
            </a:r>
            <a:r>
              <a:rPr lang="en-US" altLang="zh-CN" dirty="0"/>
              <a:t>(HANDLE </a:t>
            </a:r>
            <a:r>
              <a:rPr lang="en-US" altLang="zh-CN" dirty="0" err="1"/>
              <a:t>hUartHandle</a:t>
            </a:r>
            <a:r>
              <a:rPr lang="en-US" altLang="zh-CN" dirty="0"/>
              <a:t>, unsigned char *</a:t>
            </a:r>
            <a:r>
              <a:rPr lang="en-US" altLang="zh-CN" dirty="0" err="1"/>
              <a:t>pUid</a:t>
            </a:r>
            <a:r>
              <a:rPr lang="en-US" altLang="zh-CN" dirty="0" smtClean="0"/>
              <a:t>);</a:t>
            </a:r>
          </a:p>
          <a:p>
            <a:r>
              <a:rPr lang="zh-CN" altLang="en-US" dirty="0" smtClean="0">
                <a:solidFill>
                  <a:srgbClr val="00B050"/>
                </a:solidFill>
              </a:rPr>
              <a:t>    </a:t>
            </a:r>
            <a:r>
              <a:rPr lang="en-US" altLang="zh-CN" dirty="0">
                <a:solidFill>
                  <a:srgbClr val="00B050"/>
                </a:solidFill>
              </a:rPr>
              <a:t>para1: UART1</a:t>
            </a:r>
            <a:r>
              <a:rPr lang="zh-CN" altLang="en-US" dirty="0">
                <a:solidFill>
                  <a:srgbClr val="00B050"/>
                </a:solidFill>
              </a:rPr>
              <a:t>打开后映射的句柄</a:t>
            </a:r>
            <a:r>
              <a:rPr lang="zh-CN" altLang="en-US" dirty="0" smtClean="0">
                <a:solidFill>
                  <a:srgbClr val="00B050"/>
                </a:solidFill>
              </a:rPr>
              <a:t>， </a:t>
            </a:r>
            <a:r>
              <a:rPr lang="en-US" altLang="zh-CN" dirty="0">
                <a:solidFill>
                  <a:srgbClr val="00B050"/>
                </a:solidFill>
              </a:rPr>
              <a:t>para2</a:t>
            </a:r>
            <a:r>
              <a:rPr lang="zh-CN" altLang="en-US" dirty="0">
                <a:solidFill>
                  <a:srgbClr val="00B050"/>
                </a:solidFill>
              </a:rPr>
              <a:t>：用于保存</a:t>
            </a:r>
            <a:r>
              <a:rPr lang="en-US" altLang="zh-CN" dirty="0" err="1">
                <a:solidFill>
                  <a:srgbClr val="00B050"/>
                </a:solidFill>
              </a:rPr>
              <a:t>uid</a:t>
            </a:r>
            <a:r>
              <a:rPr lang="zh-CN" altLang="en-US" dirty="0">
                <a:solidFill>
                  <a:srgbClr val="00B050"/>
                </a:solidFill>
              </a:rPr>
              <a:t>的</a:t>
            </a:r>
            <a:r>
              <a:rPr lang="en-US" altLang="zh-CN" dirty="0">
                <a:solidFill>
                  <a:srgbClr val="00B050"/>
                </a:solidFill>
              </a:rPr>
              <a:t>buffer</a:t>
            </a:r>
            <a:r>
              <a:rPr lang="zh-CN" altLang="en-US" dirty="0">
                <a:solidFill>
                  <a:srgbClr val="00B050"/>
                </a:solidFill>
              </a:rPr>
              <a:t>，默认</a:t>
            </a:r>
            <a:r>
              <a:rPr lang="en-US" altLang="zh-CN" dirty="0">
                <a:solidFill>
                  <a:srgbClr val="00B050"/>
                </a:solidFill>
              </a:rPr>
              <a:t>16</a:t>
            </a:r>
            <a:r>
              <a:rPr lang="zh-CN" altLang="en-US" dirty="0">
                <a:solidFill>
                  <a:srgbClr val="00B050"/>
                </a:solidFill>
              </a:rPr>
              <a:t>个</a:t>
            </a:r>
            <a:r>
              <a:rPr lang="en-US" altLang="zh-CN" dirty="0" smtClean="0">
                <a:solidFill>
                  <a:srgbClr val="00B050"/>
                </a:solidFill>
              </a:rPr>
              <a:t>BYTE</a:t>
            </a:r>
            <a:r>
              <a:rPr lang="zh-CN" altLang="en-US" dirty="0" smtClean="0">
                <a:solidFill>
                  <a:srgbClr val="00B050"/>
                </a:solidFill>
              </a:rPr>
              <a:t>。</a:t>
            </a:r>
            <a:endParaRPr lang="en-US" altLang="zh-CN" dirty="0"/>
          </a:p>
          <a:p>
            <a:r>
              <a:rPr lang="en-US" altLang="zh-CN" dirty="0" smtClean="0"/>
              <a:t>_</a:t>
            </a:r>
            <a:r>
              <a:rPr lang="en-US" altLang="zh-CN" dirty="0" err="1"/>
              <a:t>declspec</a:t>
            </a:r>
            <a:r>
              <a:rPr lang="en-US" altLang="zh-CN" dirty="0"/>
              <a:t>(</a:t>
            </a:r>
            <a:r>
              <a:rPr lang="en-US" altLang="zh-CN" dirty="0" err="1"/>
              <a:t>dllexport</a:t>
            </a:r>
            <a:r>
              <a:rPr lang="en-US" altLang="zh-CN" dirty="0"/>
              <a:t>)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GetMemData_Handle</a:t>
            </a:r>
            <a:r>
              <a:rPr lang="en-US" altLang="zh-CN" dirty="0"/>
              <a:t>(HANDLE </a:t>
            </a:r>
            <a:r>
              <a:rPr lang="en-US" altLang="zh-CN" dirty="0" err="1"/>
              <a:t>hUartHandle</a:t>
            </a:r>
            <a:r>
              <a:rPr lang="en-US" altLang="zh-CN" dirty="0"/>
              <a:t>, unsigned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addr</a:t>
            </a:r>
            <a:r>
              <a:rPr lang="en-US" altLang="zh-CN" dirty="0"/>
              <a:t>, unsigned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bytelen</a:t>
            </a:r>
            <a:r>
              <a:rPr lang="en-US" altLang="zh-CN" dirty="0"/>
              <a:t>, unsigned char *</a:t>
            </a:r>
            <a:r>
              <a:rPr lang="en-US" altLang="zh-CN" dirty="0" err="1"/>
              <a:t>pData</a:t>
            </a:r>
            <a:r>
              <a:rPr lang="en-US" altLang="zh-CN" dirty="0" smtClean="0"/>
              <a:t>);</a:t>
            </a:r>
          </a:p>
          <a:p>
            <a:r>
              <a:rPr lang="zh-CN" altLang="en-US" dirty="0" smtClean="0">
                <a:solidFill>
                  <a:srgbClr val="00B050"/>
                </a:solidFill>
              </a:rPr>
              <a:t>    </a:t>
            </a:r>
            <a:r>
              <a:rPr lang="en-US" altLang="zh-CN" dirty="0">
                <a:solidFill>
                  <a:srgbClr val="00B050"/>
                </a:solidFill>
              </a:rPr>
              <a:t>para1: UART1</a:t>
            </a:r>
            <a:r>
              <a:rPr lang="zh-CN" altLang="en-US" dirty="0">
                <a:solidFill>
                  <a:srgbClr val="00B050"/>
                </a:solidFill>
              </a:rPr>
              <a:t>打开后映射的句柄</a:t>
            </a:r>
            <a:r>
              <a:rPr lang="zh-CN" altLang="en-US" dirty="0" smtClean="0">
                <a:solidFill>
                  <a:srgbClr val="00B050"/>
                </a:solidFill>
              </a:rPr>
              <a:t>， </a:t>
            </a:r>
            <a:r>
              <a:rPr lang="en-US" altLang="zh-CN" dirty="0">
                <a:solidFill>
                  <a:srgbClr val="00B050"/>
                </a:solidFill>
              </a:rPr>
              <a:t>para2</a:t>
            </a:r>
            <a:r>
              <a:rPr lang="zh-CN" altLang="en-US" dirty="0">
                <a:solidFill>
                  <a:srgbClr val="00B050"/>
                </a:solidFill>
              </a:rPr>
              <a:t>：读取的</a:t>
            </a:r>
            <a:r>
              <a:rPr lang="en-US" altLang="zh-CN" dirty="0">
                <a:solidFill>
                  <a:srgbClr val="00B050"/>
                </a:solidFill>
              </a:rPr>
              <a:t>memory</a:t>
            </a:r>
            <a:r>
              <a:rPr lang="zh-CN" altLang="en-US" dirty="0">
                <a:solidFill>
                  <a:srgbClr val="00B050"/>
                </a:solidFill>
              </a:rPr>
              <a:t>地址，</a:t>
            </a:r>
            <a:r>
              <a:rPr lang="en-US" altLang="zh-CN" dirty="0">
                <a:solidFill>
                  <a:srgbClr val="00B050"/>
                </a:solidFill>
              </a:rPr>
              <a:t> para3</a:t>
            </a:r>
            <a:r>
              <a:rPr lang="zh-CN" altLang="en-US" dirty="0">
                <a:solidFill>
                  <a:srgbClr val="00B050"/>
                </a:solidFill>
              </a:rPr>
              <a:t>：读取的字节长度</a:t>
            </a:r>
            <a:r>
              <a:rPr lang="en-US" altLang="zh-CN" dirty="0">
                <a:solidFill>
                  <a:srgbClr val="00B050"/>
                </a:solidFill>
              </a:rPr>
              <a:t>(4Byte</a:t>
            </a:r>
            <a:r>
              <a:rPr lang="zh-CN" altLang="en-US" dirty="0">
                <a:solidFill>
                  <a:srgbClr val="00B050"/>
                </a:solidFill>
              </a:rPr>
              <a:t>对齐</a:t>
            </a:r>
            <a:r>
              <a:rPr lang="en-US" altLang="zh-CN" dirty="0">
                <a:solidFill>
                  <a:srgbClr val="00B050"/>
                </a:solidFill>
              </a:rPr>
              <a:t>)  para4: </a:t>
            </a:r>
            <a:r>
              <a:rPr lang="zh-CN" altLang="en-US" dirty="0">
                <a:solidFill>
                  <a:srgbClr val="00B050"/>
                </a:solidFill>
              </a:rPr>
              <a:t>保存数据的</a:t>
            </a:r>
            <a:r>
              <a:rPr lang="en-US" altLang="zh-CN" dirty="0" smtClean="0">
                <a:solidFill>
                  <a:srgbClr val="00B050"/>
                </a:solidFill>
              </a:rPr>
              <a:t>buffer</a:t>
            </a:r>
            <a:r>
              <a:rPr lang="zh-CN" altLang="en-US" dirty="0" smtClean="0">
                <a:solidFill>
                  <a:srgbClr val="00B050"/>
                </a:solidFill>
              </a:rPr>
              <a:t>。 </a:t>
            </a:r>
            <a:r>
              <a:rPr lang="zh-CN" altLang="en-US" dirty="0" smtClean="0">
                <a:solidFill>
                  <a:srgbClr val="FF0000"/>
                </a:solidFill>
              </a:rPr>
              <a:t>注：</a:t>
            </a:r>
            <a:r>
              <a:rPr lang="en-US" altLang="zh-CN" dirty="0" smtClean="0">
                <a:solidFill>
                  <a:srgbClr val="FF0000"/>
                </a:solidFill>
              </a:rPr>
              <a:t>52x</a:t>
            </a:r>
            <a:r>
              <a:rPr lang="zh-CN" altLang="en-US" dirty="0" smtClean="0">
                <a:solidFill>
                  <a:srgbClr val="FF0000"/>
                </a:solidFill>
              </a:rPr>
              <a:t>芯片只支持读取</a:t>
            </a:r>
            <a:r>
              <a:rPr lang="en-US" altLang="zh-CN" dirty="0" err="1" smtClean="0">
                <a:solidFill>
                  <a:srgbClr val="FF0000"/>
                </a:solidFill>
              </a:rPr>
              <a:t>sram</a:t>
            </a:r>
            <a:r>
              <a:rPr lang="zh-CN" altLang="en-US" dirty="0" smtClean="0">
                <a:solidFill>
                  <a:srgbClr val="FF0000"/>
                </a:solidFill>
              </a:rPr>
              <a:t>内容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 smtClean="0"/>
              <a:t>_</a:t>
            </a:r>
            <a:r>
              <a:rPr lang="en-US" altLang="zh-CN" dirty="0" err="1"/>
              <a:t>declspec</a:t>
            </a:r>
            <a:r>
              <a:rPr lang="en-US" altLang="zh-CN" dirty="0"/>
              <a:t>(</a:t>
            </a:r>
            <a:r>
              <a:rPr lang="en-US" altLang="zh-CN" dirty="0" err="1"/>
              <a:t>dllexport</a:t>
            </a:r>
            <a:r>
              <a:rPr lang="en-US" altLang="zh-CN" dirty="0"/>
              <a:t>)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FlashErase_Handle</a:t>
            </a:r>
            <a:r>
              <a:rPr lang="en-US" altLang="zh-CN" dirty="0"/>
              <a:t>(HANDLE </a:t>
            </a:r>
            <a:r>
              <a:rPr lang="en-US" altLang="zh-CN" dirty="0" err="1"/>
              <a:t>hUartHandle</a:t>
            </a:r>
            <a:r>
              <a:rPr lang="en-US" altLang="zh-CN" dirty="0"/>
              <a:t>, unsigned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addr</a:t>
            </a:r>
            <a:r>
              <a:rPr lang="en-US" altLang="zh-CN" dirty="0"/>
              <a:t>, unsigned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bytelen</a:t>
            </a:r>
            <a:r>
              <a:rPr lang="en-US" altLang="zh-CN" dirty="0" smtClean="0"/>
              <a:t>);</a:t>
            </a:r>
          </a:p>
          <a:p>
            <a:r>
              <a:rPr lang="en-US" altLang="zh-CN" dirty="0" smtClean="0">
                <a:solidFill>
                  <a:srgbClr val="00B050"/>
                </a:solidFill>
              </a:rPr>
              <a:t>   52x</a:t>
            </a:r>
            <a:r>
              <a:rPr lang="zh-CN" altLang="en-US" dirty="0" smtClean="0">
                <a:solidFill>
                  <a:srgbClr val="00B050"/>
                </a:solidFill>
              </a:rPr>
              <a:t>无内置</a:t>
            </a:r>
            <a:r>
              <a:rPr lang="en-US" altLang="zh-CN" dirty="0" smtClean="0">
                <a:solidFill>
                  <a:srgbClr val="00B050"/>
                </a:solidFill>
              </a:rPr>
              <a:t>flash</a:t>
            </a:r>
            <a:r>
              <a:rPr lang="zh-CN" altLang="en-US" smtClean="0">
                <a:solidFill>
                  <a:srgbClr val="00B050"/>
                </a:solidFill>
              </a:rPr>
              <a:t>，该接口无效。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r>
              <a:rPr lang="zh-CN" altLang="en-US" dirty="0">
                <a:solidFill>
                  <a:srgbClr val="FF0000"/>
                </a:solidFill>
              </a:rPr>
              <a:t>注意，所有函数，返回</a:t>
            </a:r>
            <a:r>
              <a:rPr lang="en-US" altLang="zh-CN" dirty="0">
                <a:solidFill>
                  <a:srgbClr val="FF0000"/>
                </a:solidFill>
              </a:rPr>
              <a:t>0</a:t>
            </a:r>
            <a:r>
              <a:rPr lang="zh-CN" altLang="en-US" dirty="0">
                <a:solidFill>
                  <a:srgbClr val="FF0000"/>
                </a:solidFill>
              </a:rPr>
              <a:t>表示正确执行，其他返回值表示异常。工程</a:t>
            </a:r>
            <a:r>
              <a:rPr lang="en-US" altLang="zh-CN" dirty="0" err="1">
                <a:solidFill>
                  <a:srgbClr val="FF0000"/>
                </a:solidFill>
              </a:rPr>
              <a:t>DllDebug</a:t>
            </a:r>
            <a:r>
              <a:rPr lang="zh-CN" altLang="en-US" dirty="0">
                <a:solidFill>
                  <a:srgbClr val="FF0000"/>
                </a:solidFill>
              </a:rPr>
              <a:t>是用于调试</a:t>
            </a:r>
            <a:r>
              <a:rPr lang="en-US" altLang="zh-CN" dirty="0" err="1">
                <a:solidFill>
                  <a:srgbClr val="FF0000"/>
                </a:solidFill>
              </a:rPr>
              <a:t>dll</a:t>
            </a:r>
            <a:r>
              <a:rPr lang="zh-CN" altLang="en-US" dirty="0">
                <a:solidFill>
                  <a:srgbClr val="FF0000"/>
                </a:solidFill>
              </a:rPr>
              <a:t>的示例工程。</a:t>
            </a:r>
            <a:endParaRPr lang="en-US" altLang="zh-CN" dirty="0">
              <a:solidFill>
                <a:srgbClr val="FF0000"/>
              </a:solidFill>
            </a:endParaRPr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75979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487</Words>
  <Application>Microsoft Office PowerPoint</Application>
  <PresentationFormat>宽屏</PresentationFormat>
  <Paragraphs>30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guichen</dc:creator>
  <cp:lastModifiedBy>guichen</cp:lastModifiedBy>
  <cp:revision>181</cp:revision>
  <dcterms:created xsi:type="dcterms:W3CDTF">2022-03-09T14:37:23Z</dcterms:created>
  <dcterms:modified xsi:type="dcterms:W3CDTF">2024-11-08T03:16:17Z</dcterms:modified>
</cp:coreProperties>
</file>